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8" r:id="rId2"/>
  </p:sldMasterIdLst>
  <p:notesMasterIdLst>
    <p:notesMasterId r:id="rId7"/>
  </p:notesMasterIdLst>
  <p:sldIdLst>
    <p:sldId id="834" r:id="rId3"/>
    <p:sldId id="830" r:id="rId4"/>
    <p:sldId id="533" r:id="rId5"/>
    <p:sldId id="84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0018"/>
    <a:srgbClr val="D53434"/>
    <a:srgbClr val="0198DC"/>
    <a:srgbClr val="019CDC"/>
    <a:srgbClr val="E5E5E5"/>
    <a:srgbClr val="F3A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0" autoAdjust="0"/>
    <p:restoredTop sz="82055" autoAdjust="0"/>
  </p:normalViewPr>
  <p:slideViewPr>
    <p:cSldViewPr snapToGrid="0">
      <p:cViewPr varScale="1">
        <p:scale>
          <a:sx n="103" d="100"/>
          <a:sy n="103" d="100"/>
        </p:scale>
        <p:origin x="24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7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F5DA7-20A9-4EF5-ADAC-6432832D256B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1B968-356E-49AF-8DF7-08C57634B2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25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1B968-356E-49AF-8DF7-08C57634B22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92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1B968-356E-49AF-8DF7-08C57634B22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74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2A232-21E8-22AC-8810-35841339B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EF8DDC-B3EF-A15F-8FD3-A81443876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2A025-0F5B-336C-F88A-5A841786C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6F2CC-A479-9314-38AA-2737DB8A8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71B968-356E-49AF-8DF7-08C57634B22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41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7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8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80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2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67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91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09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3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7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en-US" dirty="0"/>
            </a:lvl1pPr>
            <a:extLst/>
          </a:lstStyle>
          <a:p>
            <a:r>
              <a:rPr kumimoji="0" lang="en-US" dirty="0"/>
              <a:t>Click to add photo album title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algn="ctr">
              <a:spcBef>
                <a:spcPct val="0"/>
              </a:spcBef>
              <a:defRPr kumimoji="0"/>
            </a:pPr>
            <a:endParaRPr lang="en-US" sz="3200" i="1" kern="0" dirty="0">
              <a:solidFill>
                <a:prstClr val="white"/>
              </a:solidFill>
              <a:latin typeface="Century Schoolbook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date and other details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Schoolbook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kumimoji="0" lang="en-US" i="0" dirty="0"/>
              <a:t>Click icon</a:t>
            </a:r>
            <a:r>
              <a:rPr kumimoji="0" lang="en-US" i="0" baseline="0" dirty="0"/>
              <a:t> to add </a:t>
            </a:r>
            <a:r>
              <a:rPr kumimoji="0" lang="en-US" i="0" dirty="0"/>
              <a:t>full page picture</a:t>
            </a:r>
            <a:endParaRPr kumimoji="0" lang="en-US" i="0" baseline="0" dirty="0"/>
          </a:p>
          <a:p>
            <a:pPr marL="0" marR="0" indent="0" algn="ctr">
              <a:buFontTx/>
              <a:buNone/>
            </a:pPr>
            <a:endParaRPr kumimoji="0" lang="en-US" i="0" dirty="0"/>
          </a:p>
          <a:p>
            <a:pPr algn="ctr">
              <a:buFontTx/>
              <a:buNone/>
            </a:pPr>
            <a:endParaRPr kumimoji="0" lang="en-US" i="0" dirty="0"/>
          </a:p>
          <a:p>
            <a:pPr algn="ctr">
              <a:buFontTx/>
              <a:buNone/>
            </a:pPr>
            <a:endParaRPr kumimoji="0" lang="en-US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baseline="0"/>
            </a:lvl1pPr>
            <a:extLst/>
          </a:lstStyle>
          <a:p>
            <a:r>
              <a:rPr kumimoji="0" lang="en-US" dirty="0"/>
              <a:t>Click to add section title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0" hangingPunct="1">
              <a:buFontTx/>
              <a:buNone/>
              <a:defRPr kumimoji="0" sz="1800"/>
            </a:lvl1pPr>
            <a:extLst/>
          </a:lstStyle>
          <a:p>
            <a:pPr lvl="0"/>
            <a:r>
              <a:rPr kumimoji="0" lang="en-US" dirty="0"/>
              <a:t>Click to add subtitle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sz="16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sz="2400" baseline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sz="1800" i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sz="1800" i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sz="1800" i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eaLnBrk="1" latinLnBrk="1" hangingPunct="1"/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sz="1800" i="0"/>
            </a:lvl1pPr>
            <a:extLst/>
          </a:lstStyle>
          <a:p>
            <a:pPr lvl="0"/>
            <a:r>
              <a:rPr kumimoji="0"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latinLnBrk="1" hangingPunct="1"/>
            <a:r>
              <a:rPr lang="en-GB"/>
              <a:t>Click to edit Master title style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1" hangingPunct="1"/>
            <a:r>
              <a:rPr lang="en-GB"/>
              <a:t>Click to edit Master text styles</a:t>
            </a:r>
          </a:p>
          <a:p>
            <a:pPr lvl="1" eaLnBrk="1" latinLnBrk="1" hangingPunct="1"/>
            <a:r>
              <a:rPr lang="en-GB"/>
              <a:t>Second level</a:t>
            </a:r>
          </a:p>
          <a:p>
            <a:pPr lvl="2" eaLnBrk="1" latinLnBrk="1" hangingPunct="1"/>
            <a:r>
              <a:rPr lang="en-GB"/>
              <a:t>Third level</a:t>
            </a:r>
          </a:p>
          <a:p>
            <a:pPr lvl="3" eaLnBrk="1" latinLnBrk="1" hangingPunct="1"/>
            <a:r>
              <a:rPr lang="en-GB"/>
              <a:t>Fourth level</a:t>
            </a:r>
          </a:p>
          <a:p>
            <a:pPr lvl="4" eaLnBrk="1" latinLnBrk="1" hangingPunct="1"/>
            <a:r>
              <a:rPr lang="en-GB"/>
              <a:t>Fifth level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>
              <a:solidFill>
                <a:srgbClr val="D4D2D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5269E-3D8B-47EA-B343-544FD655E10D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0DA5-A11B-4409-A926-CB7BD51E35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79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latinLnBrk="1" hangingPunct="1"/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1" hangingPunct="1"/>
            <a:r>
              <a:rPr kumimoji="0" lang="en-GB"/>
              <a:t>Click to edit Master text styles</a:t>
            </a:r>
          </a:p>
          <a:p>
            <a:pPr lvl="1" eaLnBrk="1" latinLnBrk="1" hangingPunct="1"/>
            <a:r>
              <a:rPr kumimoji="0" lang="en-GB"/>
              <a:t>Second level</a:t>
            </a:r>
          </a:p>
          <a:p>
            <a:pPr lvl="2" eaLnBrk="1" latinLnBrk="1" hangingPunct="1"/>
            <a:r>
              <a:rPr kumimoji="0" lang="en-GB"/>
              <a:t>Third level</a:t>
            </a:r>
          </a:p>
          <a:p>
            <a:pPr lvl="3" eaLnBrk="1" latinLnBrk="1" hangingPunct="1"/>
            <a:r>
              <a:rPr kumimoji="0" lang="en-GB"/>
              <a:t>Fourth level</a:t>
            </a:r>
          </a:p>
          <a:p>
            <a:pPr lvl="4" eaLnBrk="1" latinLnBrk="1" hangingPunct="1"/>
            <a:r>
              <a:rPr kumimoji="0" lang="en-GB"/>
              <a:t>Fifth level</a:t>
            </a:r>
            <a:endParaRPr kumimoji="0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  <a:latin typeface="Century Schoolbook"/>
              </a:rPr>
              <a:pPr/>
              <a:t>10/19/25</a:t>
            </a:fld>
            <a:endParaRPr lang="en-US" dirty="0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  <a:latin typeface="Century Schoolbook"/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  <a:latin typeface="Century Schoolbook"/>
              </a:rPr>
              <a:pPr/>
              <a:t>‹#›</a:t>
            </a:fld>
            <a:endParaRPr lang="en-US" dirty="0">
              <a:solidFill>
                <a:srgbClr val="D4D2D0"/>
              </a:solidFill>
              <a:latin typeface="Century Schoolbook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95F4-499D-311F-65EB-A9701FB1E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33341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Archivo" pitchFamily="2" charset="77"/>
              </a:rPr>
              <a:t>Saturday 20</a:t>
            </a:r>
            <a:r>
              <a:rPr lang="en-US" sz="2500" baseline="30000" dirty="0">
                <a:solidFill>
                  <a:schemeClr val="bg1"/>
                </a:solidFill>
                <a:latin typeface="Archivo" pitchFamily="2" charset="77"/>
              </a:rPr>
              <a:t>th</a:t>
            </a:r>
            <a:r>
              <a:rPr lang="en-US" sz="2500" dirty="0">
                <a:solidFill>
                  <a:schemeClr val="bg1"/>
                </a:solidFill>
                <a:latin typeface="Archivo" pitchFamily="2" charset="77"/>
              </a:rPr>
              <a:t> April 2024</a:t>
            </a:r>
          </a:p>
        </p:txBody>
      </p:sp>
    </p:spTree>
    <p:extLst>
      <p:ext uri="{BB962C8B-B14F-4D97-AF65-F5344CB8AC3E}">
        <p14:creationId xmlns:p14="http://schemas.microsoft.com/office/powerpoint/2010/main" val="170989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1396-A044-E967-AB41-44C7010A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30" y="2008290"/>
            <a:ext cx="3347267" cy="3342186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 Nova" panose="020B0504020202020204" pitchFamily="34" charset="0"/>
              </a:rPr>
              <a:t>Your name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817C-1691-904D-46F5-551ECE938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5634" y="259491"/>
            <a:ext cx="4561536" cy="6351373"/>
          </a:xfrm>
          <a:ln>
            <a:solidFill>
              <a:schemeClr val="bg2"/>
            </a:solidFill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Archivo" pitchFamily="2" charset="77"/>
              </a:rPr>
              <a:t>Your photo here</a:t>
            </a:r>
          </a:p>
        </p:txBody>
      </p:sp>
    </p:spTree>
    <p:extLst>
      <p:ext uri="{BB962C8B-B14F-4D97-AF65-F5344CB8AC3E}">
        <p14:creationId xmlns:p14="http://schemas.microsoft.com/office/powerpoint/2010/main" val="15107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2">
            <a:extLst>
              <a:ext uri="{FF2B5EF4-FFF2-40B4-BE49-F238E27FC236}">
                <a16:creationId xmlns:a16="http://schemas.microsoft.com/office/drawing/2014/main" id="{A3AF9E65-999C-367D-27A4-2CCF8F13A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36" y="264280"/>
            <a:ext cx="879801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Arial Nova" panose="020B0504020202020204" pitchFamily="34" charset="0"/>
              </a:rPr>
              <a:t>This will be your first slide. </a:t>
            </a:r>
          </a:p>
          <a:p>
            <a:pPr eaLnBrk="1" hangingPunct="1"/>
            <a:endParaRPr lang="en-US" altLang="en-US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 Nova" panose="020B0504020202020204" pitchFamily="34" charset="0"/>
            </a:endParaRPr>
          </a:p>
          <a:p>
            <a:pPr eaLnBrk="1" hangingPunct="1"/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Arial Nova" panose="020B0504020202020204" pitchFamily="34" charset="0"/>
              </a:rPr>
              <a:t>Please copy and paste this page x 19 more times to give you 20 pages.</a:t>
            </a:r>
          </a:p>
          <a:p>
            <a:pPr eaLnBrk="1" hangingPunct="1"/>
            <a:endParaRPr lang="en-US" altLang="en-US" b="1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 Nova" panose="020B0504020202020204" pitchFamily="34" charset="0"/>
            </a:endParaRPr>
          </a:p>
          <a:p>
            <a:pPr eaLnBrk="1" hangingPunct="1"/>
            <a:r>
              <a:rPr lang="en-US" altLang="en-US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Arial Nova" panose="020B0504020202020204" pitchFamily="34" charset="0"/>
              </a:rPr>
              <a:t>Copying the page will take the 20 second timing with it </a:t>
            </a:r>
            <a:r>
              <a:rPr lang="en-US" altLang="en-US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Arial Nova" panose="020B0504020202020204" pitchFamily="34" charset="0"/>
                <a:sym typeface="Wingdings" panose="05000000000000000000" pitchFamily="2" charset="2"/>
              </a:rPr>
              <a:t>.</a:t>
            </a:r>
          </a:p>
          <a:p>
            <a:pPr eaLnBrk="1" hangingPunct="1"/>
            <a:endParaRPr lang="en-US" altLang="en-US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Tips for a successful Micro Talk:</a:t>
            </a:r>
          </a:p>
          <a:p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Use large, high-resolution images to avoid pixelation when projected.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Avoid using lots of text, if you need to include some, aim for 1-5 words per slide.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 err="1">
                <a:latin typeface="Arial Nova" panose="020B0504020202020204" pitchFamily="34" charset="0"/>
                <a:sym typeface="Wingdings" panose="05000000000000000000" pitchFamily="2" charset="2"/>
              </a:rPr>
              <a:t>Humour</a:t>
            </a:r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 works well, if it's appropriate to your theme/subject.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Remember, the audience won’t know what story you’re about to tell, so don’t worry about a strict script. Reading notes while presenting can actually throw you off. Instead, ad-libbing can help you sound more natural and confident.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 Nova" panose="020B0504020202020204" pitchFamily="34" charset="0"/>
                <a:sym typeface="Wingdings" panose="05000000000000000000" pitchFamily="2" charset="2"/>
              </a:rPr>
              <a:t>Rehearse your presentation, it will give you more confidence and you'll deliver your narrative on the day, effectively and beautifully </a:t>
            </a:r>
            <a:endParaRPr lang="en-US" altLang="en-US" dirty="0">
              <a:latin typeface="Arial Nova" panose="020B0504020202020204" pitchFamily="34" charset="0"/>
            </a:endParaRPr>
          </a:p>
          <a:p>
            <a:pPr eaLnBrk="1" hangingPunct="1"/>
            <a:endParaRPr lang="en-US" altLang="en-US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 Nova" panose="020B0504020202020204" pitchFamily="34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1E9A3-B45B-C857-58AC-9D34340A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BD7E0-A233-9DA5-8E0E-B7A8FAA8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30" y="2008290"/>
            <a:ext cx="3347267" cy="3342186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 Nova" panose="020B0504020202020204" pitchFamily="34" charset="0"/>
              </a:rPr>
              <a:t>Your name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DCD8-A4FE-07EA-BE40-76E72069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5634" y="259491"/>
            <a:ext cx="4561536" cy="6351373"/>
          </a:xfrm>
          <a:ln>
            <a:solidFill>
              <a:schemeClr val="bg2"/>
            </a:solidFill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Archivo" pitchFamily="2" charset="77"/>
              </a:rPr>
              <a:t>Your photo here</a:t>
            </a:r>
          </a:p>
        </p:txBody>
      </p:sp>
    </p:spTree>
    <p:extLst>
      <p:ext uri="{BB962C8B-B14F-4D97-AF65-F5344CB8AC3E}">
        <p14:creationId xmlns:p14="http://schemas.microsoft.com/office/powerpoint/2010/main" val="298483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M10176923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15784</TotalTime>
  <Words>171</Words>
  <Application>Microsoft Macintosh PowerPoint</Application>
  <PresentationFormat>On-screen Show (4:3)</PresentationFormat>
  <Paragraphs>26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Archivo</vt:lpstr>
      <vt:lpstr>Arial</vt:lpstr>
      <vt:lpstr>Arial Nova</vt:lpstr>
      <vt:lpstr>Calibri</vt:lpstr>
      <vt:lpstr>Calibri Light</vt:lpstr>
      <vt:lpstr>Century Schoolbook</vt:lpstr>
      <vt:lpstr>Office Theme</vt:lpstr>
      <vt:lpstr>TM10176923</vt:lpstr>
      <vt:lpstr>Saturday 20th April 2024</vt:lpstr>
      <vt:lpstr>Your name here</vt:lpstr>
      <vt:lpstr>PowerPoint Presentation</vt:lpstr>
      <vt:lpstr>Your name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Adams</dc:creator>
  <cp:lastModifiedBy>Tommy Petillo</cp:lastModifiedBy>
  <cp:revision>334</cp:revision>
  <cp:lastPrinted>2019-08-04T09:52:44Z</cp:lastPrinted>
  <dcterms:created xsi:type="dcterms:W3CDTF">2015-06-14T06:43:02Z</dcterms:created>
  <dcterms:modified xsi:type="dcterms:W3CDTF">2025-10-19T10:06:34Z</dcterms:modified>
</cp:coreProperties>
</file>